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81" r:id="rId4"/>
    <p:sldId id="313" r:id="rId5"/>
    <p:sldId id="309" r:id="rId6"/>
    <p:sldId id="312" r:id="rId7"/>
    <p:sldId id="311" r:id="rId8"/>
    <p:sldId id="278" r:id="rId9"/>
    <p:sldId id="268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Darker Grotesque Medium" panose="020B0604020202020204" charset="0"/>
      <p:regular r:id="rId17"/>
      <p:bold r:id="rId18"/>
    </p:embeddedFont>
    <p:embeddedFont>
      <p:font typeface="Roboto Condensed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D2F"/>
    <a:srgbClr val="3D4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302F69-9149-477C-8C18-CE9984DA37AC}">
  <a:tblStyle styleId="{DE302F69-9149-477C-8C18-CE9984DA3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99c09f7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99c09f7d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d1f1296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d1f1296a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9c09f7d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9c09f7d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52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9c09f7d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9c09f7d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34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9c09f7d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99c09f7d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d1f1296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d1f1296a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4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d1f1296a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d1f1296a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99c09f7d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99c09f7d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20500" y="1153000"/>
            <a:ext cx="450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entury Gothic"/>
              <a:buNone/>
              <a:defRPr sz="72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6500" y="3456100"/>
            <a:ext cx="4791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entury Gothic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969900" y="2581220"/>
            <a:ext cx="33522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21900" y="2581220"/>
            <a:ext cx="33522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89375" y="3028900"/>
            <a:ext cx="2713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141400" y="3028900"/>
            <a:ext cx="27132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241075"/>
            <a:ext cx="63678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2328750" y="3562825"/>
            <a:ext cx="44865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719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2" hasCustomPrompt="1"/>
          </p:nvPr>
        </p:nvSpPr>
        <p:spPr>
          <a:xfrm>
            <a:off x="3140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3140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59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Medium"/>
              <a:buChar char="●"/>
              <a:defRPr sz="180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8" r:id="rId5"/>
    <p:sldLayoutId id="2147483674" r:id="rId6"/>
    <p:sldLayoutId id="2147483676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3302532" y="3493748"/>
            <a:ext cx="2538936" cy="6729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ctrTitle"/>
          </p:nvPr>
        </p:nvSpPr>
        <p:spPr>
          <a:xfrm>
            <a:off x="1160250" y="78344"/>
            <a:ext cx="6823500" cy="1668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0D2F"/>
                </a:solidFill>
              </a:rPr>
              <a:t>Alpin nature travel</a:t>
            </a:r>
            <a:endParaRPr dirty="0">
              <a:solidFill>
                <a:srgbClr val="070D2F"/>
              </a:solidFill>
            </a:endParaRPr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668375" y="3674686"/>
            <a:ext cx="5807250" cy="311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4051"/>
                </a:solidFill>
              </a:rPr>
              <a:t>von: Marko Djordjevic 2CHIT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Warum das relaunch?</a:t>
            </a:r>
            <a:endParaRPr sz="4400" dirty="0"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</a:rPr>
              <a:t>Ein gutes Logo kann: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4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dk1"/>
                </a:solidFill>
              </a:rPr>
              <a:t>Seriösität</a:t>
            </a:r>
            <a:r>
              <a:rPr lang="de-DE" sz="2400" dirty="0">
                <a:solidFill>
                  <a:schemeClr val="dk1"/>
                </a:solidFill>
              </a:rPr>
              <a:t> vermitteln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</a:rPr>
              <a:t>Aufmerksamkeit erregen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</a:rPr>
              <a:t>Einen ersten Eindruck schaffen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FD46E7-40DF-4391-A760-6C51E205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8" y="1511046"/>
            <a:ext cx="2095058" cy="1651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EF04241-ED28-47A4-8248-07950972C568}"/>
              </a:ext>
            </a:extLst>
          </p:cNvPr>
          <p:cNvSpPr txBox="1"/>
          <p:nvPr/>
        </p:nvSpPr>
        <p:spPr>
          <a:xfrm>
            <a:off x="6914561" y="3207470"/>
            <a:ext cx="167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Darker Grotesque Medium" panose="020B0604020202020204" charset="0"/>
              </a:rPr>
              <a:t>Altes Logo</a:t>
            </a:r>
            <a:endParaRPr lang="de-AT" sz="2000" dirty="0">
              <a:latin typeface="Darker Grotesque Medium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 txBox="1">
            <a:spLocks noGrp="1"/>
          </p:cNvSpPr>
          <p:nvPr>
            <p:ph type="title"/>
          </p:nvPr>
        </p:nvSpPr>
        <p:spPr>
          <a:xfrm>
            <a:off x="1972492" y="1979400"/>
            <a:ext cx="5199015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0D2F"/>
                </a:solidFill>
              </a:rPr>
              <a:t>Entwürfe</a:t>
            </a:r>
            <a:r>
              <a:rPr lang="en" dirty="0"/>
              <a:t> der designer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720000" y="159026"/>
            <a:ext cx="7704000" cy="1410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Skizze und Entwurf</a:t>
            </a:r>
            <a:br>
              <a:rPr lang="en" dirty="0"/>
            </a:br>
            <a:r>
              <a:rPr lang="en" dirty="0"/>
              <a:t>Leon kulier</a:t>
            </a:r>
            <a:endParaRPr dirty="0"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1"/>
          </p:nvPr>
        </p:nvSpPr>
        <p:spPr>
          <a:xfrm>
            <a:off x="969900" y="3700010"/>
            <a:ext cx="3352200" cy="14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Skizze</a:t>
            </a:r>
            <a:endParaRPr dirty="0"/>
          </a:p>
        </p:txBody>
      </p:sp>
      <p:sp>
        <p:nvSpPr>
          <p:cNvPr id="212" name="Google Shape;212;p41"/>
          <p:cNvSpPr txBox="1">
            <a:spLocks noGrp="1"/>
          </p:cNvSpPr>
          <p:nvPr>
            <p:ph type="subTitle" idx="2"/>
          </p:nvPr>
        </p:nvSpPr>
        <p:spPr>
          <a:xfrm>
            <a:off x="4821900" y="3700009"/>
            <a:ext cx="3352200" cy="1443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entwurf</a:t>
            </a:r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BD0D6D45-2D6C-4556-BC3E-132BB4AC6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798571"/>
              </p:ext>
            </p:extLst>
          </p:nvPr>
        </p:nvGraphicFramePr>
        <p:xfrm>
          <a:off x="1559152" y="1377941"/>
          <a:ext cx="2181471" cy="232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4" imgW="12101400" imgH="12876120" progId="">
                  <p:embed/>
                </p:oleObj>
              </mc:Choice>
              <mc:Fallback>
                <p:oleObj r:id="rId4" imgW="12101400" imgH="12876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9152" y="1377941"/>
                        <a:ext cx="2181471" cy="2322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F15D3DF-684D-431B-AB6B-EDDB18C0F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624494"/>
              </p:ext>
            </p:extLst>
          </p:nvPr>
        </p:nvGraphicFramePr>
        <p:xfrm>
          <a:off x="5336771" y="1375732"/>
          <a:ext cx="2322458" cy="232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6" imgW="13980600" imgH="13980600" progId="">
                  <p:embed/>
                </p:oleObj>
              </mc:Choice>
              <mc:Fallback>
                <p:oleObj r:id="rId6" imgW="13980600" imgH="13980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6771" y="1375732"/>
                        <a:ext cx="2322458" cy="232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92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720000" y="159026"/>
            <a:ext cx="7704000" cy="1410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Skizze und Entwurf</a:t>
            </a:r>
            <a:br>
              <a:rPr lang="en" dirty="0"/>
            </a:br>
            <a:r>
              <a:rPr lang="en" dirty="0"/>
              <a:t>Lionel ruf</a:t>
            </a:r>
            <a:endParaRPr dirty="0"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1"/>
          </p:nvPr>
        </p:nvSpPr>
        <p:spPr>
          <a:xfrm>
            <a:off x="969900" y="3700010"/>
            <a:ext cx="3352200" cy="14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Skizze</a:t>
            </a:r>
            <a:endParaRPr dirty="0"/>
          </a:p>
        </p:txBody>
      </p:sp>
      <p:sp>
        <p:nvSpPr>
          <p:cNvPr id="212" name="Google Shape;212;p41"/>
          <p:cNvSpPr txBox="1">
            <a:spLocks noGrp="1"/>
          </p:cNvSpPr>
          <p:nvPr>
            <p:ph type="subTitle" idx="2"/>
          </p:nvPr>
        </p:nvSpPr>
        <p:spPr>
          <a:xfrm>
            <a:off x="4821900" y="3700009"/>
            <a:ext cx="3352200" cy="1443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entwurf</a:t>
            </a:r>
            <a:endParaRPr dirty="0"/>
          </a:p>
        </p:txBody>
      </p:sp>
      <p:pic>
        <p:nvPicPr>
          <p:cNvPr id="6" name="Grafik 5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654D58E0-6E7A-46E1-B641-C54419B6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39" y="1377942"/>
            <a:ext cx="2323871" cy="23220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AFF288-2E8C-48AD-B1EF-2F69899C4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942" y="1377942"/>
            <a:ext cx="2356115" cy="232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9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720000" y="159026"/>
            <a:ext cx="7704000" cy="1410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Skizze und Entwurf</a:t>
            </a:r>
            <a:br>
              <a:rPr lang="en" dirty="0"/>
            </a:br>
            <a:r>
              <a:rPr lang="en" dirty="0"/>
              <a:t>Kacper bohaczyk</a:t>
            </a:r>
            <a:endParaRPr dirty="0"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1"/>
          </p:nvPr>
        </p:nvSpPr>
        <p:spPr>
          <a:xfrm>
            <a:off x="969900" y="3700010"/>
            <a:ext cx="3352200" cy="14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Skizze</a:t>
            </a:r>
            <a:endParaRPr dirty="0"/>
          </a:p>
        </p:txBody>
      </p:sp>
      <p:sp>
        <p:nvSpPr>
          <p:cNvPr id="212" name="Google Shape;212;p41"/>
          <p:cNvSpPr txBox="1">
            <a:spLocks noGrp="1"/>
          </p:cNvSpPr>
          <p:nvPr>
            <p:ph type="subTitle" idx="2"/>
          </p:nvPr>
        </p:nvSpPr>
        <p:spPr>
          <a:xfrm>
            <a:off x="4821900" y="3700009"/>
            <a:ext cx="3352200" cy="1443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entwurf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523FF8-2549-4A6F-AD67-5DAD166F4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8" y="1377942"/>
            <a:ext cx="2566124" cy="2320288"/>
          </a:xfrm>
          <a:prstGeom prst="rect">
            <a:avLst/>
          </a:prstGeom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DDEA8B6F-8437-4B1F-AB4B-E154F4715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877217"/>
              </p:ext>
            </p:extLst>
          </p:nvPr>
        </p:nvGraphicFramePr>
        <p:xfrm>
          <a:off x="1487190" y="1377942"/>
          <a:ext cx="2317569" cy="232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5" imgW="10412640" imgH="10412640" progId="">
                  <p:embed/>
                </p:oleObj>
              </mc:Choice>
              <mc:Fallback>
                <p:oleObj r:id="rId5" imgW="10412640" imgH="10412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7190" y="1377942"/>
                        <a:ext cx="2317569" cy="232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09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 txBox="1">
            <a:spLocks noGrp="1"/>
          </p:cNvSpPr>
          <p:nvPr>
            <p:ph type="title"/>
          </p:nvPr>
        </p:nvSpPr>
        <p:spPr>
          <a:xfrm>
            <a:off x="1972492" y="1979400"/>
            <a:ext cx="5199015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0D2F"/>
                </a:solidFill>
              </a:rPr>
              <a:t>Zielgruppe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04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"/>
          <p:cNvSpPr txBox="1">
            <a:spLocks noGrp="1"/>
          </p:cNvSpPr>
          <p:nvPr>
            <p:ph type="title"/>
          </p:nvPr>
        </p:nvSpPr>
        <p:spPr>
          <a:xfrm>
            <a:off x="720000" y="193249"/>
            <a:ext cx="7704000" cy="73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Finales Logo 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0B7A5D-5D20-4D3A-B0B0-1F14611B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681" y="1266568"/>
            <a:ext cx="2648638" cy="26103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1388100" y="1"/>
            <a:ext cx="63678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</a:t>
            </a:r>
            <a:r>
              <a:rPr lang="de-AT" dirty="0">
                <a:solidFill>
                  <a:schemeClr val="lt1"/>
                </a:solidFill>
              </a:rPr>
              <a:t>a</a:t>
            </a:r>
            <a:r>
              <a:rPr lang="en" dirty="0">
                <a:solidFill>
                  <a:schemeClr val="lt1"/>
                </a:solidFill>
              </a:rPr>
              <a:t>nke für eure aufmerksamkeit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untain Backgrounds by Slidesgo">
  <a:themeElements>
    <a:clrScheme name="Simple Light">
      <a:dk1>
        <a:srgbClr val="070D2F"/>
      </a:dk1>
      <a:lt1>
        <a:srgbClr val="FFFFFF"/>
      </a:lt1>
      <a:dk2>
        <a:srgbClr val="1E234B"/>
      </a:dk2>
      <a:lt2>
        <a:srgbClr val="29234E"/>
      </a:lt2>
      <a:accent1>
        <a:srgbClr val="070D2F"/>
      </a:accent1>
      <a:accent2>
        <a:srgbClr val="1A724A"/>
      </a:accent2>
      <a:accent3>
        <a:srgbClr val="F5E5B2"/>
      </a:accent3>
      <a:accent4>
        <a:srgbClr val="A4B5E9"/>
      </a:accent4>
      <a:accent5>
        <a:srgbClr val="CAD3D2"/>
      </a:accent5>
      <a:accent6>
        <a:srgbClr val="6F94E2"/>
      </a:accent6>
      <a:hlink>
        <a:srgbClr val="070D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Bildschirmpräsentation (16:9)</PresentationFormat>
  <Paragraphs>22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Bebas Neue</vt:lpstr>
      <vt:lpstr>Roboto Condensed Light</vt:lpstr>
      <vt:lpstr>Arial</vt:lpstr>
      <vt:lpstr>Darker Grotesque Medium</vt:lpstr>
      <vt:lpstr>Century Gothic</vt:lpstr>
      <vt:lpstr>Mountain Backgrounds by Slidesgo</vt:lpstr>
      <vt:lpstr>Alpin nature travel</vt:lpstr>
      <vt:lpstr>Warum das relaunch?</vt:lpstr>
      <vt:lpstr>Entwürfe der designer</vt:lpstr>
      <vt:lpstr>Skizze und Entwurf Leon kulier</vt:lpstr>
      <vt:lpstr>Skizze und Entwurf Lionel ruf</vt:lpstr>
      <vt:lpstr>Skizze und Entwurf Kacper bohaczyk</vt:lpstr>
      <vt:lpstr>Zielgruppe</vt:lpstr>
      <vt:lpstr>Finales Logo 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 nature travel</dc:title>
  <cp:lastModifiedBy>Djordjevic Marko</cp:lastModifiedBy>
  <cp:revision>10</cp:revision>
  <dcterms:modified xsi:type="dcterms:W3CDTF">2022-04-27T09:24:03Z</dcterms:modified>
</cp:coreProperties>
</file>